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3" r:id="rId20"/>
    <p:sldId id="274" r:id="rId21"/>
    <p:sldId id="275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18CA3-B644-40BA-BDBD-A8E3E30D6DBF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228B9-FE33-4FF2-8988-B7F5FD25CDD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446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228B9-FE33-4FF2-8988-B7F5FD25CDD3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34744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3D3B619-675C-B0F9-531A-A5622D2DC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D120FF83-8BB4-5F5D-4B0E-45624F3CB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4AEABE2D-5D2F-6F08-8638-E1E2C9AB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8B78FC9-50D4-E877-AC48-36DA21ED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5631CFB-D80A-982D-8CF8-7668451B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942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65A25D9-79BE-B8DA-87E9-10FF15E9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275F5BE6-AB24-4E61-5FAB-40285370E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30ABC59-F752-5433-0932-52C0907B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DCAAF6C-C1CD-1CC9-8688-5B9108A4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52A361E-7D1F-0888-3BCC-0B7E839F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997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AC38837A-FA56-6084-50C9-7F786D0AFD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05713504-C96A-F525-7F59-E3A88DF94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56660D5-215B-9CDB-658B-1F88B335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C561423-37D9-17E9-3E77-F0E22BED2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8AA8DA5-75BD-AD6A-E36C-12DA99B4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359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1480967-2ABD-1E71-29C5-104F9972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FD084E2-B559-D35F-B132-E01BBB2E6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B444F17-7FC0-91B3-C179-FE50A887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8C0AB0D-F88D-4C6D-8087-6C9F40CDE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D385918-6990-4579-853A-8C7D7320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2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1DB1DDC-531C-C070-2ED1-E260F5269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02BC875-0640-DF7B-6AE4-ED4F2FEA1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5251A46-1004-B27D-EC05-92574488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F5AB9EB-B133-9E0E-B87F-DD3A42F68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AEF6FFB-07E0-3120-8149-1F3AB972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849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9F197F2-4760-C975-FEB6-517489DF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AC46397-6768-1A6D-239E-CA37E86D7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39E922B1-6857-2422-7345-78CCA1AFA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F07423D-30EE-6F39-B68F-0277444F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109AA416-3137-74CE-970A-40AA93EF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25BA5C92-E2D2-5BE8-F51F-49FCDDDC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185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789DB60-6043-31A5-A8EE-77F37872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8E13F703-65D5-D7B2-7387-BA565A69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04EFBA9-6628-441E-F5E1-65D3B4916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4CE2B3C5-0101-DE07-70E3-E0C95B3F5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C43BA60F-6C5C-0BD1-079E-28E560010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A415FD99-1518-CF3C-253A-D2813325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D5274CF0-B437-51C5-543A-641EAC34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D390D711-82BA-D102-7ABF-EBF30B62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890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C597CDB-8096-72F1-70EC-2C276EB6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BAB4B171-C0E3-A243-CE4C-404BD5FC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124D2BA7-F71D-8AE2-3BDA-2F267D525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F718D2B3-A056-706D-3666-7D979605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71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4D253359-96CE-5988-B063-2AE27A110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62719352-2171-7827-3A24-6F258DA6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CB05B74-3211-B1B0-38CE-A34F69B1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739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9D42D19-4CE9-6ED6-6413-F0B7A0DB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10F5BE1-2CAD-DD15-ED5C-A28DD4AA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FB47B2E4-A198-762E-7E68-A7F25206D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1F7D9D29-8453-FE19-6BF4-7288DC08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4B70E416-82D4-BC8A-1DF3-FC6DC801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9CF752B-85C8-192E-DF02-DEB88CF0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115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9C7F251-3986-FA0A-7198-EC64D180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D71231DC-9B94-54DB-D02B-6B681A938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F1B4FAAF-78B9-F81D-AC53-52F16095E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3B80F30-1009-8BC8-1CCC-B95617E81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D742B0E-DFDF-B1E1-57F9-3AB1056B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2B628A2-C8C3-C4AD-A3C5-499BF986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816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47720D0F-D01A-3A1C-0233-219DF4CB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874EA922-7C93-C35E-B3FD-0CA618B93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7DA9E5B-5640-70A9-4C42-440FF6309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DEB2F-D2EF-4E62-9CB6-1A24D37B723E}" type="datetimeFigureOut">
              <a:rPr lang="th-TH" smtClean="0"/>
              <a:t>08/01/68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FEAA6BB-772C-2008-CCA7-5D1061C11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47E1283-9903-3CE6-2FB7-C3F2AE4BB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0210-FF0B-4326-93FF-51CC63E905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7853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4A6F8E2-5FC3-7474-3CAB-28EA48EDB7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Hadoop</a:t>
            </a:r>
            <a:endParaRPr lang="th-TH" dirty="0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2E5DECE8-07D9-DD77-39A4-45A1CB0FC7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754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F9AD973-D633-3882-7E79-912A6983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1A14BAC8-ECB3-E4E9-128B-C8B354E03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9575"/>
            <a:ext cx="10515600" cy="3543438"/>
          </a:xfrm>
        </p:spPr>
      </p:pic>
    </p:spTree>
    <p:extLst>
      <p:ext uri="{BB962C8B-B14F-4D97-AF65-F5344CB8AC3E}">
        <p14:creationId xmlns:p14="http://schemas.microsoft.com/office/powerpoint/2010/main" val="203869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20C22B3-E99D-A120-BB11-D029C8C4E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D95D0A26-200D-8A08-C54E-E51124F0D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6016"/>
            <a:ext cx="10515600" cy="4070555"/>
          </a:xfrm>
        </p:spPr>
      </p:pic>
    </p:spTree>
    <p:extLst>
      <p:ext uri="{BB962C8B-B14F-4D97-AF65-F5344CB8AC3E}">
        <p14:creationId xmlns:p14="http://schemas.microsoft.com/office/powerpoint/2010/main" val="310580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D20A8C-69D8-4161-7378-0D6DF547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E6F592C6-E784-C099-74C7-4B52A18C7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213" y="1825625"/>
            <a:ext cx="9461573" cy="4351338"/>
          </a:xfrm>
        </p:spPr>
      </p:pic>
    </p:spTree>
    <p:extLst>
      <p:ext uri="{BB962C8B-B14F-4D97-AF65-F5344CB8AC3E}">
        <p14:creationId xmlns:p14="http://schemas.microsoft.com/office/powerpoint/2010/main" val="41283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BD44AEF-AFF3-146D-646A-82D4BC6D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F4327FCE-49B1-B652-B439-1930BBF3B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044" y="1825625"/>
            <a:ext cx="9019911" cy="4351338"/>
          </a:xfrm>
        </p:spPr>
      </p:pic>
    </p:spTree>
    <p:extLst>
      <p:ext uri="{BB962C8B-B14F-4D97-AF65-F5344CB8AC3E}">
        <p14:creationId xmlns:p14="http://schemas.microsoft.com/office/powerpoint/2010/main" val="288877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061AA5D-331E-E587-868C-5A38A529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Docker Image to VM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C1956CD2-9B3B-881E-D42D-95567CF7F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1927225"/>
            <a:ext cx="3874263" cy="4351338"/>
          </a:xfrm>
        </p:spPr>
      </p:pic>
    </p:spTree>
    <p:extLst>
      <p:ext uri="{BB962C8B-B14F-4D97-AF65-F5344CB8AC3E}">
        <p14:creationId xmlns:p14="http://schemas.microsoft.com/office/powerpoint/2010/main" val="3798444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753798C-E2A4-BC72-EE71-A52326CB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Cloudera Run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037C6D97-EBC3-B0DA-B640-7829C6E25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856317"/>
            <a:ext cx="5437375" cy="4151842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EA603F5-57F4-DBE9-B4E5-B2B1920C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59555"/>
            <a:ext cx="5818563" cy="31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89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AD0CAB2-BEE5-2FB8-C888-B486802B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external IP with port 7180 to open Cloudera UI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B7B1B95A-5492-315C-1D6C-19962A594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4649" y="3109912"/>
            <a:ext cx="4739151" cy="3382963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63739F9-25D6-FA75-6993-80BAFDAA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6558"/>
            <a:ext cx="6968067" cy="157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F0D222A-862F-5EED-D4C1-99C75590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Cloudera UI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9F46B377-94E5-4B40-3172-E9A6822C5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634" y="1825625"/>
            <a:ext cx="9850731" cy="4351338"/>
          </a:xfrm>
        </p:spPr>
      </p:pic>
    </p:spTree>
    <p:extLst>
      <p:ext uri="{BB962C8B-B14F-4D97-AF65-F5344CB8AC3E}">
        <p14:creationId xmlns:p14="http://schemas.microsoft.com/office/powerpoint/2010/main" val="222104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867EEDA-290D-7443-99B0-0922506F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All HDFS Function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D76F55B9-9D32-F1AA-A293-F55D4DB80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9840" y="1825625"/>
            <a:ext cx="4692319" cy="4351338"/>
          </a:xfrm>
        </p:spPr>
      </p:pic>
    </p:spTree>
    <p:extLst>
      <p:ext uri="{BB962C8B-B14F-4D97-AF65-F5344CB8AC3E}">
        <p14:creationId xmlns:p14="http://schemas.microsoft.com/office/powerpoint/2010/main" val="2938666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88E3489-CBC9-0D88-CEA9-08A58CCB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ยัดโฟลเดอร์ เข้า </a:t>
            </a:r>
            <a:r>
              <a:rPr lang="en-US" dirty="0"/>
              <a:t>Docker Container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0F821F83-D093-05BC-A176-D53413000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5287"/>
            <a:ext cx="8449854" cy="2067213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E39583A-E7FF-EFF3-9EB1-2BA87869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09946"/>
            <a:ext cx="8582770" cy="712854"/>
          </a:xfrm>
          <a:prstGeom prst="rect">
            <a:avLst/>
          </a:prstGeom>
        </p:spPr>
      </p:pic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9151CD7D-536F-568D-E2CE-A921B757AE67}"/>
              </a:ext>
            </a:extLst>
          </p:cNvPr>
          <p:cNvSpPr txBox="1">
            <a:spLocks/>
          </p:cNvSpPr>
          <p:nvPr/>
        </p:nvSpPr>
        <p:spPr>
          <a:xfrm>
            <a:off x="838200" y="4920246"/>
            <a:ext cx="8985738" cy="712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ตัว </a:t>
            </a:r>
            <a:r>
              <a:rPr lang="en-US" dirty="0"/>
              <a:t>root </a:t>
            </a:r>
            <a:r>
              <a:rPr lang="th-TH" dirty="0"/>
              <a:t>ให้นึกถึงว่าเป็น </a:t>
            </a:r>
            <a:r>
              <a:rPr lang="en-US" dirty="0"/>
              <a:t>client </a:t>
            </a:r>
          </a:p>
          <a:p>
            <a:r>
              <a:rPr lang="en-US" dirty="0"/>
              <a:t>service </a:t>
            </a:r>
            <a:r>
              <a:rPr lang="th-TH" dirty="0"/>
              <a:t>ใน </a:t>
            </a:r>
            <a:r>
              <a:rPr lang="en-US" dirty="0"/>
              <a:t>docker -&gt; </a:t>
            </a:r>
            <a:r>
              <a:rPr lang="en-US" dirty="0" err="1"/>
              <a:t>cloudera</a:t>
            </a:r>
            <a:r>
              <a:rPr lang="en-US" dirty="0"/>
              <a:t> </a:t>
            </a:r>
            <a:r>
              <a:rPr lang="en-US" dirty="0" err="1"/>
              <a:t>hadoop</a:t>
            </a:r>
            <a:r>
              <a:rPr lang="en-US" dirty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5036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6D39357-8F84-76E9-5837-4CAF3643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955A87ED-EB1D-8979-77C1-95DD3F4AA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143" y="1825625"/>
            <a:ext cx="8353714" cy="4351338"/>
          </a:xfrm>
        </p:spPr>
      </p:pic>
    </p:spTree>
    <p:extLst>
      <p:ext uri="{BB962C8B-B14F-4D97-AF65-F5344CB8AC3E}">
        <p14:creationId xmlns:p14="http://schemas.microsoft.com/office/powerpoint/2010/main" val="330261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4B181F8-35B1-47AA-B67A-B97D5692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39BC7394-F3E7-2BCD-3003-378BE883D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32" y="1999555"/>
            <a:ext cx="5853832" cy="1946802"/>
          </a:xfrm>
        </p:spPr>
      </p:pic>
    </p:spTree>
    <p:extLst>
      <p:ext uri="{BB962C8B-B14F-4D97-AF65-F5344CB8AC3E}">
        <p14:creationId xmlns:p14="http://schemas.microsoft.com/office/powerpoint/2010/main" val="943716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096B554-AC94-763D-0113-33C452CD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เช็คไฟล์แต่ละโฟลเดอร์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E74D20F7-B3D7-4955-8148-47A82FABD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344" y="1440201"/>
            <a:ext cx="3883838" cy="4351338"/>
          </a:xfrm>
        </p:spPr>
      </p:pic>
    </p:spTree>
    <p:extLst>
      <p:ext uri="{BB962C8B-B14F-4D97-AF65-F5344CB8AC3E}">
        <p14:creationId xmlns:p14="http://schemas.microsoft.com/office/powerpoint/2010/main" val="3613529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C9E4295-68F1-6DCA-F876-7584D4155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Hue to get HDFS path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0DD16CF5-561F-2CC3-5900-A37DECE64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5611"/>
            <a:ext cx="5329305" cy="4351338"/>
          </a:xfrm>
        </p:spPr>
      </p:pic>
    </p:spTree>
    <p:extLst>
      <p:ext uri="{BB962C8B-B14F-4D97-AF65-F5344CB8AC3E}">
        <p14:creationId xmlns:p14="http://schemas.microsoft.com/office/powerpoint/2010/main" val="175506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B515669-E117-B6D4-0EB1-342376F4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 Data File &amp; create folder on </a:t>
            </a:r>
            <a:r>
              <a:rPr lang="en-US" dirty="0" err="1"/>
              <a:t>hdfs</a:t>
            </a:r>
            <a:r>
              <a:rPr lang="en-US" dirty="0"/>
              <a:t> to put file csv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F00E3315-91A1-1DC7-D144-4A79BF84E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266783" cy="4351338"/>
          </a:xfr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7B827F1-B921-8E09-4F7F-6AB672054EFE}"/>
              </a:ext>
            </a:extLst>
          </p:cNvPr>
          <p:cNvSpPr txBox="1"/>
          <p:nvPr/>
        </p:nvSpPr>
        <p:spPr>
          <a:xfrm>
            <a:off x="5595386" y="173040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[</a:t>
            </a:r>
            <a:r>
              <a:rPr lang="th-TH" dirty="0" err="1"/>
              <a:t>root</a:t>
            </a:r>
            <a:r>
              <a:rPr lang="th-TH" dirty="0"/>
              <a:t>@quickstart </a:t>
            </a:r>
            <a:r>
              <a:rPr lang="th-TH" dirty="0" err="1"/>
              <a:t>source</a:t>
            </a:r>
            <a:r>
              <a:rPr lang="th-TH" dirty="0"/>
              <a:t>]# </a:t>
            </a:r>
            <a:r>
              <a:rPr lang="th-TH" dirty="0" err="1"/>
              <a:t>hadoop</a:t>
            </a:r>
            <a:r>
              <a:rPr lang="th-TH" dirty="0"/>
              <a:t> </a:t>
            </a:r>
            <a:r>
              <a:rPr lang="th-TH" dirty="0" err="1"/>
              <a:t>fs</a:t>
            </a:r>
            <a:r>
              <a:rPr lang="th-TH" dirty="0"/>
              <a:t> -</a:t>
            </a:r>
            <a:r>
              <a:rPr lang="th-TH" dirty="0" err="1"/>
              <a:t>mkdir</a:t>
            </a:r>
            <a:r>
              <a:rPr lang="th-TH" dirty="0"/>
              <a:t> /</a:t>
            </a:r>
            <a:r>
              <a:rPr lang="th-TH" dirty="0" err="1"/>
              <a:t>tmp</a:t>
            </a:r>
            <a:r>
              <a:rPr lang="th-TH" dirty="0"/>
              <a:t>/</a:t>
            </a:r>
            <a:r>
              <a:rPr lang="th-TH" dirty="0" err="1"/>
              <a:t>file</a:t>
            </a:r>
            <a:r>
              <a:rPr lang="en-US" dirty="0"/>
              <a:t>/sink</a:t>
            </a:r>
            <a:endParaRPr lang="th-TH" dirty="0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762F7E24-26A9-45DB-9955-ECC90324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105" y="2972498"/>
            <a:ext cx="5764695" cy="1247961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E1FF0F5F-2B79-942A-7A8F-25891A62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769" y="4508447"/>
            <a:ext cx="6223365" cy="14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2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1EA0673-042C-044F-8634-5CC03CAF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File from client to HDFS</a:t>
            </a: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5019C59-89CD-0558-1D40-C13865ED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root@quickstart</a:t>
            </a:r>
            <a:r>
              <a:rPr lang="en-US" dirty="0"/>
              <a:t> source]# </a:t>
            </a:r>
            <a:r>
              <a:rPr lang="en-US" dirty="0" err="1"/>
              <a:t>hadoop</a:t>
            </a:r>
            <a:r>
              <a:rPr lang="en-US" dirty="0"/>
              <a:t> fs -put /data/file/source//customer.csv /</a:t>
            </a:r>
            <a:r>
              <a:rPr lang="en-US" dirty="0" err="1"/>
              <a:t>tmp</a:t>
            </a:r>
            <a:r>
              <a:rPr lang="en-US" dirty="0"/>
              <a:t>/file/sink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281AB12-C626-46D3-4625-BEC4BF5B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93"/>
          <a:stretch/>
        </p:blipFill>
        <p:spPr>
          <a:xfrm>
            <a:off x="838200" y="2885243"/>
            <a:ext cx="10010313" cy="254422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7E47D05-CD7B-9620-421E-E0F02A1DB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7444"/>
            <a:ext cx="8954750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05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A380C8F-533E-FB8F-0A31-426E6449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path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A5DE5A77-FC04-08C0-E9C3-E633D31B0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42"/>
          <a:stretch/>
        </p:blipFill>
        <p:spPr>
          <a:xfrm>
            <a:off x="838200" y="1429305"/>
            <a:ext cx="5403945" cy="2636668"/>
          </a:xfrm>
        </p:spPr>
      </p:pic>
    </p:spTree>
    <p:extLst>
      <p:ext uri="{BB962C8B-B14F-4D97-AF65-F5344CB8AC3E}">
        <p14:creationId xmlns:p14="http://schemas.microsoft.com/office/powerpoint/2010/main" val="174429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622942A-612E-2448-7603-6AE0B05B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Src_sys.sh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2E8059E8-F696-39CA-3E23-60F126C60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6888"/>
            <a:ext cx="7697274" cy="4286848"/>
          </a:xfr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DF380D8-C0C4-EEC3-69AD-0CDC57ADF772}"/>
              </a:ext>
            </a:extLst>
          </p:cNvPr>
          <p:cNvSpPr txBox="1"/>
          <p:nvPr/>
        </p:nvSpPr>
        <p:spPr>
          <a:xfrm>
            <a:off x="8535474" y="1690688"/>
            <a:ext cx="309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/>
              <a:t>จำลอง </a:t>
            </a:r>
            <a:r>
              <a:rPr lang="en-US" sz="1800" dirty="0"/>
              <a:t>Realtime data </a:t>
            </a:r>
            <a:r>
              <a:rPr lang="th-TH" sz="1800" dirty="0"/>
              <a:t>การสั่งกาแฟทุก </a:t>
            </a:r>
            <a:r>
              <a:rPr lang="en-US" sz="1800" dirty="0"/>
              <a:t>30 </a:t>
            </a:r>
            <a:r>
              <a:rPr lang="th-TH" sz="1800" dirty="0"/>
              <a:t>วิวางไฟล์</a:t>
            </a:r>
            <a:r>
              <a:rPr lang="en-US" sz="1800" dirty="0"/>
              <a:t> 1</a:t>
            </a:r>
            <a:r>
              <a:rPr lang="th-TH" sz="1800" dirty="0"/>
              <a:t>ไฟล์สำหรับเข้า </a:t>
            </a:r>
            <a:r>
              <a:rPr lang="en-US" sz="1800" dirty="0"/>
              <a:t>flume</a:t>
            </a:r>
            <a:endParaRPr lang="th-TH" sz="18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6A5E76DC-7AA4-E5A6-4E79-6E0F21F7D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724" y="2665679"/>
            <a:ext cx="1279686" cy="152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9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53D9106-CD4C-6105-B22A-7CDC4544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</a:t>
            </a:r>
            <a:r>
              <a:rPr lang="th-TH" dirty="0"/>
              <a:t>ของ </a:t>
            </a:r>
            <a:r>
              <a:rPr lang="en-US" dirty="0"/>
              <a:t>flume </a:t>
            </a:r>
            <a:r>
              <a:rPr lang="th-TH" dirty="0"/>
              <a:t>ไป </a:t>
            </a:r>
            <a:r>
              <a:rPr lang="en-US" dirty="0"/>
              <a:t>HDFS </a:t>
            </a:r>
            <a:r>
              <a:rPr lang="th-TH" dirty="0"/>
              <a:t>กับ </a:t>
            </a:r>
            <a:r>
              <a:rPr lang="en-US" dirty="0"/>
              <a:t>HBASE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F266E933-E1DE-E449-4418-CFBEDAEC6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2856"/>
            <a:ext cx="5284817" cy="4351338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B2B82BA4-F2FE-9E22-5294-214C40789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59" y="1942856"/>
            <a:ext cx="5284817" cy="43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00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64F1B15-87D9-67E8-9BF8-DDA66763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 </a:t>
            </a:r>
            <a:r>
              <a:rPr lang="th-TH" dirty="0"/>
              <a:t>ได้ในเครื่อง </a:t>
            </a:r>
            <a:r>
              <a:rPr lang="en-US" dirty="0"/>
              <a:t>local</a:t>
            </a: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F606553-A57C-FD3E-C84F-02DF7B6FB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ประกาศตัวแปร </a:t>
            </a:r>
            <a:r>
              <a:rPr lang="en-US" dirty="0"/>
              <a:t>source sink</a:t>
            </a:r>
            <a:endParaRPr lang="th-TH" dirty="0"/>
          </a:p>
          <a:p>
            <a:r>
              <a:rPr lang="th-TH" dirty="0"/>
              <a:t>รับจากไหน ไปเก็บ </a:t>
            </a:r>
            <a:r>
              <a:rPr lang="en-US" dirty="0"/>
              <a:t>path </a:t>
            </a:r>
            <a:r>
              <a:rPr lang="th-TH" dirty="0"/>
              <a:t>ไหน</a:t>
            </a:r>
          </a:p>
          <a:p>
            <a:endParaRPr lang="th-TH" dirty="0"/>
          </a:p>
          <a:p>
            <a:endParaRPr lang="th-TH" dirty="0"/>
          </a:p>
          <a:p>
            <a:pPr marL="0" indent="0">
              <a:buNone/>
            </a:pPr>
            <a:endParaRPr lang="th-TH" dirty="0"/>
          </a:p>
          <a:p>
            <a:r>
              <a:rPr lang="th-TH" dirty="0"/>
              <a:t>สร้าง </a:t>
            </a:r>
            <a:r>
              <a:rPr lang="en-US" dirty="0"/>
              <a:t>path </a:t>
            </a:r>
            <a:r>
              <a:rPr lang="th-TH" dirty="0"/>
              <a:t>เก็บ ไฟล์จาก </a:t>
            </a:r>
            <a:r>
              <a:rPr lang="en-US" dirty="0"/>
              <a:t>source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2E48B23-AA55-CA57-34A6-51CCF6D1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8463"/>
            <a:ext cx="5257800" cy="1337783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AFF369B-7EB2-3B63-4BBE-87975AD9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78320"/>
            <a:ext cx="4505954" cy="933580"/>
          </a:xfrm>
          <a:prstGeom prst="rect">
            <a:avLst/>
          </a:prstGeom>
        </p:spPr>
      </p:pic>
      <p:pic>
        <p:nvPicPr>
          <p:cNvPr id="8" name="ตัวแทนเนื้อหา 4">
            <a:extLst>
              <a:ext uri="{FF2B5EF4-FFF2-40B4-BE49-F238E27FC236}">
                <a16:creationId xmlns:a16="http://schemas.microsoft.com/office/drawing/2014/main" id="{D32BC026-BE60-69DE-4978-E1D1EB08E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962" y="1763481"/>
            <a:ext cx="5284817" cy="4351338"/>
          </a:xfrm>
          <a:prstGeom prst="rect">
            <a:avLst/>
          </a:prstGeom>
        </p:spPr>
      </p:pic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3E005CE4-A7D4-25E4-4605-BE85A951936A}"/>
              </a:ext>
            </a:extLst>
          </p:cNvPr>
          <p:cNvCxnSpPr/>
          <p:nvPr/>
        </p:nvCxnSpPr>
        <p:spPr>
          <a:xfrm flipV="1">
            <a:off x="4332303" y="4429957"/>
            <a:ext cx="4083728" cy="167788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029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D2900F0-BF0F-2763-D432-752663F8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fs –ls </a:t>
            </a:r>
            <a:r>
              <a:rPr lang="th-TH" dirty="0"/>
              <a:t>ใช้ใน </a:t>
            </a:r>
            <a:r>
              <a:rPr lang="en-US" dirty="0"/>
              <a:t>HDFS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82ABFA7E-0196-E11E-54C0-FAE18BF3B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457" y="4188661"/>
            <a:ext cx="8840434" cy="1790950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E6ECBC1-5290-18A4-8990-8568FC83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57" y="3113410"/>
            <a:ext cx="8595193" cy="631180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C87963C-73E2-AF58-C904-3B0319867273}"/>
              </a:ext>
            </a:extLst>
          </p:cNvPr>
          <p:cNvSpPr txBox="1"/>
          <p:nvPr/>
        </p:nvSpPr>
        <p:spPr>
          <a:xfrm>
            <a:off x="838200" y="1690688"/>
            <a:ext cx="8840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สร้าง </a:t>
            </a:r>
            <a:r>
              <a:rPr lang="en-US" dirty="0"/>
              <a:t>sink file path </a:t>
            </a:r>
            <a:r>
              <a:rPr lang="th-TH" dirty="0"/>
              <a:t>ฝั่ง </a:t>
            </a:r>
            <a:r>
              <a:rPr lang="en-US" dirty="0"/>
              <a:t>HDFS </a:t>
            </a:r>
            <a:r>
              <a:rPr lang="th-TH" dirty="0"/>
              <a:t>สำหรับเก็บไฟล์ตาม </a:t>
            </a:r>
            <a:r>
              <a:rPr lang="en-US" dirty="0" err="1"/>
              <a:t>COnfig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5838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FBBCA0A-DE20-9410-AEEC-50CDCAB5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GCP VM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02D90DB3-B1BE-8A4C-E271-E01CA28F1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601" y="1981712"/>
            <a:ext cx="6258798" cy="4039164"/>
          </a:xfrm>
        </p:spPr>
      </p:pic>
    </p:spTree>
    <p:extLst>
      <p:ext uri="{BB962C8B-B14F-4D97-AF65-F5344CB8AC3E}">
        <p14:creationId xmlns:p14="http://schemas.microsoft.com/office/powerpoint/2010/main" val="456509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CE1345-0269-2EFF-68BC-BE1E1CCE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</a:t>
            </a:r>
            <a:r>
              <a:rPr lang="th-TH" dirty="0"/>
              <a:t>สร้าง </a:t>
            </a:r>
            <a:r>
              <a:rPr lang="en-US" dirty="0"/>
              <a:t>table </a:t>
            </a:r>
            <a:r>
              <a:rPr lang="th-TH" dirty="0"/>
              <a:t>เก็บไฟล์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200AB7A0-8DEB-B4F6-83BA-90772B94D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66218"/>
            <a:ext cx="9363779" cy="1325563"/>
          </a:xfr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C06B8F4C-1A40-2D5F-AF30-F31F36A81B7A}"/>
              </a:ext>
            </a:extLst>
          </p:cNvPr>
          <p:cNvSpPr txBox="1"/>
          <p:nvPr/>
        </p:nvSpPr>
        <p:spPr>
          <a:xfrm>
            <a:off x="838200" y="1690688"/>
            <a:ext cx="8840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root@quickstart</a:t>
            </a:r>
            <a:r>
              <a:rPr lang="en-US" dirty="0"/>
              <a:t> source]# </a:t>
            </a:r>
            <a:r>
              <a:rPr lang="en-US" dirty="0" err="1"/>
              <a:t>hbase</a:t>
            </a:r>
            <a:r>
              <a:rPr lang="en-US" dirty="0"/>
              <a:t> shell </a:t>
            </a:r>
          </a:p>
          <a:p>
            <a:r>
              <a:rPr lang="th-TH" dirty="0"/>
              <a:t>ไว้เช็ค </a:t>
            </a:r>
            <a:r>
              <a:rPr lang="en-US" dirty="0"/>
              <a:t>table </a:t>
            </a:r>
            <a:r>
              <a:rPr lang="th-TH" dirty="0"/>
              <a:t>ใน </a:t>
            </a:r>
            <a:r>
              <a:rPr lang="en-US" dirty="0"/>
              <a:t>HBASE </a:t>
            </a:r>
            <a:r>
              <a:rPr lang="th-TH" dirty="0"/>
              <a:t>ล้อกับหน้า </a:t>
            </a:r>
            <a:r>
              <a:rPr lang="en-US" dirty="0"/>
              <a:t>UI </a:t>
            </a:r>
            <a:r>
              <a:rPr lang="th-TH" dirty="0"/>
              <a:t>ใน </a:t>
            </a:r>
            <a:r>
              <a:rPr lang="en-US" dirty="0"/>
              <a:t>HBASE</a:t>
            </a:r>
            <a:endParaRPr lang="th-TH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5E683A0-2CBF-9D3A-6C40-4C11921BC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33509"/>
            <a:ext cx="6888849" cy="22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9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F87D406-8A09-4FC7-E242-E663A498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ต้องการสร้าง </a:t>
            </a:r>
            <a:r>
              <a:rPr lang="en-US" dirty="0"/>
              <a:t>spooled table </a:t>
            </a:r>
            <a:r>
              <a:rPr lang="th-TH" dirty="0"/>
              <a:t>ไว้เป็น </a:t>
            </a:r>
            <a:r>
              <a:rPr lang="en-US" dirty="0"/>
              <a:t>sink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BA289C94-FBF0-2009-3AA5-667150D05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764" y="1968999"/>
            <a:ext cx="5963482" cy="1219370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48D67B5-0D6C-1D32-D835-49B94E12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60038"/>
            <a:ext cx="6559131" cy="1350409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D700696-E86E-8BDE-D629-50CF30373263}"/>
              </a:ext>
            </a:extLst>
          </p:cNvPr>
          <p:cNvSpPr txBox="1"/>
          <p:nvPr/>
        </p:nvSpPr>
        <p:spPr>
          <a:xfrm>
            <a:off x="5304692" y="5462337"/>
            <a:ext cx="525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           Column family</a:t>
            </a:r>
            <a:endParaRPr lang="th-TH" dirty="0"/>
          </a:p>
        </p:txBody>
      </p: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89C18E22-D94D-DAB0-4618-0AD06E58B2AB}"/>
              </a:ext>
            </a:extLst>
          </p:cNvPr>
          <p:cNvCxnSpPr/>
          <p:nvPr/>
        </p:nvCxnSpPr>
        <p:spPr>
          <a:xfrm flipH="1" flipV="1">
            <a:off x="4957011" y="3970421"/>
            <a:ext cx="1138989" cy="1612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4FA148B2-0646-44CB-7F23-C699D69C81CC}"/>
              </a:ext>
            </a:extLst>
          </p:cNvPr>
          <p:cNvCxnSpPr>
            <a:cxnSpLocks/>
          </p:cNvCxnSpPr>
          <p:nvPr/>
        </p:nvCxnSpPr>
        <p:spPr>
          <a:xfrm flipH="1" flipV="1">
            <a:off x="6606023" y="3850105"/>
            <a:ext cx="2032651" cy="17325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611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BF48DB-ECAD-1AC6-212E-9DF380BC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 </a:t>
            </a:r>
            <a:r>
              <a:rPr lang="th-TH" dirty="0"/>
              <a:t>ในตารางที่สร้าง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BFDB8E8A-4FC2-3BC3-1443-7AF157BE8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51688"/>
            <a:ext cx="6008074" cy="1325563"/>
          </a:xfr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C514B44C-50EB-C222-4C56-82E87F214A06}"/>
              </a:ext>
            </a:extLst>
          </p:cNvPr>
          <p:cNvSpPr txBox="1"/>
          <p:nvPr/>
        </p:nvSpPr>
        <p:spPr>
          <a:xfrm>
            <a:off x="838200" y="4215031"/>
            <a:ext cx="5259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ยังไม่มีไรไม่ได้เปิด </a:t>
            </a:r>
            <a:r>
              <a:rPr lang="en-US" dirty="0"/>
              <a:t>source </a:t>
            </a:r>
            <a:r>
              <a:rPr lang="th-TH" dirty="0"/>
              <a:t>ที</a:t>
            </a:r>
            <a:r>
              <a:rPr lang="en-US" dirty="0"/>
              <a:t> Exit </a:t>
            </a:r>
            <a:r>
              <a:rPr lang="th-TH" dirty="0"/>
              <a:t>เข้า </a:t>
            </a:r>
            <a:r>
              <a:rPr lang="en-US" dirty="0"/>
              <a:t>Docker</a:t>
            </a:r>
            <a:endParaRPr lang="th-TH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24C4D4E-C213-FED3-4034-B9B9EE50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13523"/>
            <a:ext cx="4936595" cy="10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86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D571810-B0FB-EF74-D7F8-B379928F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Flume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7E50E674-7FB8-3AD9-64C4-D21E0BD12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59681"/>
            <a:ext cx="10149642" cy="1325562"/>
          </a:xfr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D86658B-878A-0EE3-5E03-3D2C1B53BAE9}"/>
              </a:ext>
            </a:extLst>
          </p:cNvPr>
          <p:cNvSpPr/>
          <p:nvPr/>
        </p:nvSpPr>
        <p:spPr>
          <a:xfrm>
            <a:off x="1393794" y="1771157"/>
            <a:ext cx="6356412" cy="261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0C0EA05E-4513-2779-7B31-65702716054C}"/>
              </a:ext>
            </a:extLst>
          </p:cNvPr>
          <p:cNvSpPr/>
          <p:nvPr/>
        </p:nvSpPr>
        <p:spPr>
          <a:xfrm>
            <a:off x="1204158" y="2184992"/>
            <a:ext cx="9755080" cy="122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B1AF223-854E-2A4A-2FE0-B10923114A85}"/>
              </a:ext>
            </a:extLst>
          </p:cNvPr>
          <p:cNvSpPr txBox="1"/>
          <p:nvPr/>
        </p:nvSpPr>
        <p:spPr>
          <a:xfrm>
            <a:off x="915880" y="5541344"/>
            <a:ext cx="1043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คำสั่งรัน </a:t>
            </a:r>
            <a:r>
              <a:rPr lang="en-US" dirty="0"/>
              <a:t>flume config </a:t>
            </a:r>
            <a:r>
              <a:rPr lang="th-TH" dirty="0"/>
              <a:t>สำหรับ </a:t>
            </a:r>
            <a:r>
              <a:rPr lang="en-US" dirty="0" err="1"/>
              <a:t>hbase</a:t>
            </a:r>
            <a:r>
              <a:rPr lang="en-US" dirty="0"/>
              <a:t> </a:t>
            </a:r>
            <a:r>
              <a:rPr lang="th-TH" dirty="0"/>
              <a:t>มีแค่ในกรอบแดง </a:t>
            </a:r>
            <a:endParaRPr lang="en-US" dirty="0"/>
          </a:p>
          <a:p>
            <a:r>
              <a:rPr lang="en-US" dirty="0" err="1"/>
              <a:t>Nohup</a:t>
            </a:r>
            <a:r>
              <a:rPr lang="en-US" dirty="0"/>
              <a:t> </a:t>
            </a:r>
            <a:r>
              <a:rPr lang="th-TH" dirty="0"/>
              <a:t>กับ </a:t>
            </a:r>
            <a:r>
              <a:rPr lang="en-US" dirty="0"/>
              <a:t>&amp; </a:t>
            </a:r>
            <a:r>
              <a:rPr lang="th-TH" dirty="0"/>
              <a:t>เอาไว้ให้รันในแบ</a:t>
            </a:r>
            <a:r>
              <a:rPr lang="th-TH" dirty="0" err="1"/>
              <a:t>คก</a:t>
            </a:r>
            <a:r>
              <a:rPr lang="th-TH" dirty="0"/>
              <a:t>ราว </a:t>
            </a:r>
            <a:r>
              <a:rPr lang="en-US" dirty="0"/>
              <a:t>terminal </a:t>
            </a:r>
            <a:r>
              <a:rPr lang="th-TH" dirty="0"/>
              <a:t>จะได้ใช้ต่อได้ สำหรับ </a:t>
            </a:r>
            <a:r>
              <a:rPr lang="en-US" dirty="0" err="1"/>
              <a:t>Hbase</a:t>
            </a:r>
            <a:r>
              <a:rPr lang="en-US" dirty="0"/>
              <a:t> </a:t>
            </a:r>
            <a:r>
              <a:rPr lang="th-TH" dirty="0"/>
              <a:t>เป็น </a:t>
            </a:r>
            <a:r>
              <a:rPr lang="en-US" dirty="0"/>
              <a:t>tier2 </a:t>
            </a:r>
            <a:endParaRPr lang="th-TH" dirty="0"/>
          </a:p>
        </p:txBody>
      </p: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B249C8E8-6A82-A4A0-1D4F-D701D9763FD4}"/>
              </a:ext>
            </a:extLst>
          </p:cNvPr>
          <p:cNvCxnSpPr/>
          <p:nvPr/>
        </p:nvCxnSpPr>
        <p:spPr>
          <a:xfrm flipV="1">
            <a:off x="3897297" y="2032986"/>
            <a:ext cx="150920" cy="1269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59FD8696-BFAF-4B1B-17A5-153C01AAD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80" y="4346789"/>
            <a:ext cx="11088749" cy="1119049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BB5E8BB-5464-8D2B-3A34-74E978DFBBCA}"/>
              </a:ext>
            </a:extLst>
          </p:cNvPr>
          <p:cNvSpPr txBox="1"/>
          <p:nvPr/>
        </p:nvSpPr>
        <p:spPr>
          <a:xfrm>
            <a:off x="915880" y="3357239"/>
            <a:ext cx="6915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คำสั่งรัน </a:t>
            </a:r>
            <a:r>
              <a:rPr lang="en-US" dirty="0"/>
              <a:t>flume config </a:t>
            </a:r>
            <a:r>
              <a:rPr lang="th-TH" dirty="0"/>
              <a:t>สำหรับ </a:t>
            </a:r>
            <a:r>
              <a:rPr lang="en-US" dirty="0" err="1"/>
              <a:t>hdfs</a:t>
            </a:r>
            <a:r>
              <a:rPr lang="en-US" dirty="0"/>
              <a:t> </a:t>
            </a:r>
            <a:r>
              <a:rPr lang="th-TH" dirty="0"/>
              <a:t>มีแค่ในกรอบแดง </a:t>
            </a:r>
            <a:endParaRPr lang="en-US" dirty="0"/>
          </a:p>
          <a:p>
            <a:r>
              <a:rPr lang="en-US" dirty="0" err="1"/>
              <a:t>Nohup</a:t>
            </a:r>
            <a:r>
              <a:rPr lang="en-US" dirty="0"/>
              <a:t> </a:t>
            </a:r>
            <a:r>
              <a:rPr lang="th-TH" dirty="0"/>
              <a:t>กับ </a:t>
            </a:r>
            <a:r>
              <a:rPr lang="en-US" dirty="0"/>
              <a:t>&amp; </a:t>
            </a:r>
            <a:r>
              <a:rPr lang="th-TH" dirty="0"/>
              <a:t>เอาไว้ให้รันในแบ</a:t>
            </a:r>
            <a:r>
              <a:rPr lang="th-TH" dirty="0" err="1"/>
              <a:t>คก</a:t>
            </a:r>
            <a:r>
              <a:rPr lang="th-TH" dirty="0"/>
              <a:t>ราว </a:t>
            </a:r>
            <a:r>
              <a:rPr lang="en-US" dirty="0"/>
              <a:t>terminal </a:t>
            </a:r>
            <a:r>
              <a:rPr lang="th-TH" dirty="0"/>
              <a:t>จะได้ใช้ต่อได้</a:t>
            </a:r>
          </a:p>
        </p:txBody>
      </p:sp>
    </p:spTree>
    <p:extLst>
      <p:ext uri="{BB962C8B-B14F-4D97-AF65-F5344CB8AC3E}">
        <p14:creationId xmlns:p14="http://schemas.microsoft.com/office/powerpoint/2010/main" val="4004770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0477AFE-2536-3C18-CF4F-485B3C24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เช็ค </a:t>
            </a:r>
            <a:r>
              <a:rPr lang="en-US" dirty="0"/>
              <a:t>jobs </a:t>
            </a:r>
            <a:r>
              <a:rPr lang="th-TH" dirty="0"/>
              <a:t>ที่รันอยู่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9036181A-9A4B-A4E5-08F1-81087CE98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665" y="1690688"/>
            <a:ext cx="10515600" cy="720927"/>
          </a:xfrm>
        </p:spPr>
      </p:pic>
    </p:spTree>
    <p:extLst>
      <p:ext uri="{BB962C8B-B14F-4D97-AF65-F5344CB8AC3E}">
        <p14:creationId xmlns:p14="http://schemas.microsoft.com/office/powerpoint/2010/main" val="884545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272D86-7460-5B3B-CE02-FA0FE2CA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รัน </a:t>
            </a:r>
            <a:r>
              <a:rPr lang="en-US" dirty="0"/>
              <a:t>transaction script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C501FD0C-D4A0-119D-A49D-A683A66E6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668" y="1561329"/>
            <a:ext cx="6019800" cy="2782485"/>
          </a:xfr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7E39038-C8E5-50DA-8650-A48809ADF766}"/>
              </a:ext>
            </a:extLst>
          </p:cNvPr>
          <p:cNvSpPr txBox="1"/>
          <p:nvPr/>
        </p:nvSpPr>
        <p:spPr>
          <a:xfrm>
            <a:off x="931668" y="4510711"/>
            <a:ext cx="1032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ใช้ </a:t>
            </a:r>
            <a:r>
              <a:rPr lang="en-US" dirty="0"/>
              <a:t>VI </a:t>
            </a:r>
            <a:r>
              <a:rPr lang="th-TH" dirty="0"/>
              <a:t>รันเข้ามาเช็ค </a:t>
            </a:r>
            <a:r>
              <a:rPr lang="en-US" dirty="0"/>
              <a:t>script </a:t>
            </a:r>
            <a:r>
              <a:rPr lang="th-TH" dirty="0"/>
              <a:t>ถ้าอยากแก้ </a:t>
            </a:r>
            <a:r>
              <a:rPr lang="en-US" dirty="0"/>
              <a:t>rm file ,vim path</a:t>
            </a:r>
            <a:r>
              <a:rPr lang="th-TH" dirty="0"/>
              <a:t>เดิม กด </a:t>
            </a:r>
            <a:r>
              <a:rPr lang="en-US" dirty="0"/>
              <a:t>I</a:t>
            </a:r>
            <a:r>
              <a:rPr lang="th-TH" dirty="0"/>
              <a:t> </a:t>
            </a:r>
            <a:r>
              <a:rPr lang="en-US" dirty="0"/>
              <a:t>, </a:t>
            </a:r>
            <a:r>
              <a:rPr lang="th-TH" dirty="0"/>
              <a:t>กด </a:t>
            </a:r>
            <a:r>
              <a:rPr lang="en-US" dirty="0"/>
              <a:t>ctrl + v </a:t>
            </a:r>
            <a:r>
              <a:rPr lang="th-TH" dirty="0"/>
              <a:t>เพื่อแปะ โค้ด </a:t>
            </a:r>
            <a:r>
              <a:rPr lang="en-US" dirty="0"/>
              <a:t>save </a:t>
            </a:r>
            <a:r>
              <a:rPr lang="th-TH" dirty="0"/>
              <a:t>กด </a:t>
            </a:r>
            <a:r>
              <a:rPr lang="en-US" dirty="0"/>
              <a:t>esc </a:t>
            </a:r>
            <a:r>
              <a:rPr lang="th-TH" dirty="0"/>
              <a:t>ตามด้วยพิม </a:t>
            </a:r>
            <a:r>
              <a:rPr lang="en-US" dirty="0"/>
              <a:t>:</a:t>
            </a:r>
            <a:r>
              <a:rPr lang="en-US" dirty="0" err="1"/>
              <a:t>wq</a:t>
            </a:r>
            <a:endParaRPr lang="th-TH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A1404434-2E65-63C1-6C41-222D4CA2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90" y="5464818"/>
            <a:ext cx="8372803" cy="337160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4483C86-7463-FC9B-977E-E4E2D862BE9F}"/>
              </a:ext>
            </a:extLst>
          </p:cNvPr>
          <p:cNvSpPr txBox="1"/>
          <p:nvPr/>
        </p:nvSpPr>
        <p:spPr>
          <a:xfrm>
            <a:off x="931669" y="6017537"/>
            <a:ext cx="6915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วิธีออก </a:t>
            </a:r>
            <a:r>
              <a:rPr lang="en-US" dirty="0"/>
              <a:t>vim </a:t>
            </a:r>
            <a:r>
              <a:rPr lang="th-TH" dirty="0"/>
              <a:t>กด </a:t>
            </a:r>
            <a:r>
              <a:rPr lang="en-US" dirty="0"/>
              <a:t>esc </a:t>
            </a:r>
            <a:r>
              <a:rPr lang="th-TH" dirty="0"/>
              <a:t>พิม </a:t>
            </a:r>
            <a:r>
              <a:rPr lang="en-US" dirty="0"/>
              <a:t>:q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83134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5F99CEB-B500-9A16-75FE-17B6CF1E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รัน </a:t>
            </a:r>
            <a:r>
              <a:rPr lang="en-US" dirty="0"/>
              <a:t>Transaction script</a:t>
            </a:r>
            <a:endParaRPr lang="th-TH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404217B-A05B-86F5-77B1-8CE6B4561870}"/>
              </a:ext>
            </a:extLst>
          </p:cNvPr>
          <p:cNvSpPr txBox="1"/>
          <p:nvPr/>
        </p:nvSpPr>
        <p:spPr>
          <a:xfrm>
            <a:off x="934679" y="2816848"/>
            <a:ext cx="1032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รัน </a:t>
            </a:r>
            <a:r>
              <a:rPr lang="en-US" dirty="0"/>
              <a:t>Shell script </a:t>
            </a:r>
            <a:r>
              <a:rPr lang="th-TH" dirty="0"/>
              <a:t>แบบ </a:t>
            </a:r>
            <a:r>
              <a:rPr lang="en-US" dirty="0"/>
              <a:t>no hup  </a:t>
            </a:r>
            <a:endParaRPr lang="th-TH" dirty="0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E3585B35-2FFA-92B5-3D88-37C62AFB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47" y="1921198"/>
            <a:ext cx="9297817" cy="665140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334A691F-DE49-A2BB-D804-0A434E86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79" y="3571180"/>
            <a:ext cx="11154384" cy="10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99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1BFDEA2-00DA-6D9C-7280-9184465E5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ดูว่าไฟล์เข้า </a:t>
            </a:r>
            <a:r>
              <a:rPr lang="en-US" dirty="0"/>
              <a:t>HDFS </a:t>
            </a:r>
            <a:r>
              <a:rPr lang="th-TH" dirty="0"/>
              <a:t>ยัง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1E35CF2B-16C4-09AE-4F0C-A85ED66FF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159" y="1726396"/>
            <a:ext cx="6861557" cy="1745912"/>
          </a:xfr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72E8FD4-9796-FFD8-80B8-20438A3DC768}"/>
              </a:ext>
            </a:extLst>
          </p:cNvPr>
          <p:cNvSpPr txBox="1"/>
          <p:nvPr/>
        </p:nvSpPr>
        <p:spPr>
          <a:xfrm>
            <a:off x="934679" y="3646161"/>
            <a:ext cx="1032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ถ้า </a:t>
            </a:r>
            <a:r>
              <a:rPr lang="en-US" dirty="0"/>
              <a:t>Complete </a:t>
            </a:r>
            <a:r>
              <a:rPr lang="th-TH" dirty="0"/>
              <a:t>คือไฟล์ถูกแปะเข้า </a:t>
            </a:r>
            <a:r>
              <a:rPr lang="en-US" dirty="0"/>
              <a:t>HDFS </a:t>
            </a:r>
            <a:r>
              <a:rPr lang="th-TH" dirty="0"/>
              <a:t>แล้วหรือดูผ่าน </a:t>
            </a:r>
            <a:r>
              <a:rPr lang="en-US" dirty="0"/>
              <a:t>path </a:t>
            </a:r>
            <a:r>
              <a:rPr lang="th-TH" dirty="0"/>
              <a:t>ใน </a:t>
            </a:r>
            <a:r>
              <a:rPr lang="en-US" dirty="0"/>
              <a:t>UI </a:t>
            </a:r>
            <a:r>
              <a:rPr lang="th-TH" dirty="0"/>
              <a:t>เอา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DEC5449A-86DC-71A6-3543-443D95AF3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59" y="4211793"/>
            <a:ext cx="8590547" cy="16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12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AFB4E1D-919D-79B6-F5E1-1BACB060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ฝั่ง </a:t>
            </a:r>
            <a:r>
              <a:rPr lang="en-US" dirty="0"/>
              <a:t>HBASE </a:t>
            </a:r>
            <a:r>
              <a:rPr lang="th-TH" dirty="0"/>
              <a:t>ดูใน </a:t>
            </a:r>
            <a:r>
              <a:rPr lang="en-US" dirty="0"/>
              <a:t>HUE -&gt; HBASE table 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84EC5BDB-EE63-B269-2D79-985C1B387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474" y="1945941"/>
            <a:ext cx="4541834" cy="4351338"/>
          </a:xfrm>
        </p:spPr>
      </p:pic>
    </p:spTree>
    <p:extLst>
      <p:ext uri="{BB962C8B-B14F-4D97-AF65-F5344CB8AC3E}">
        <p14:creationId xmlns:p14="http://schemas.microsoft.com/office/powerpoint/2010/main" val="2505526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325FB06-A9CE-C923-B209-BB05AE69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(query editor)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8788548C-54AD-89A8-08F6-C601BB0D2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537" y="1690688"/>
            <a:ext cx="7340926" cy="4351338"/>
          </a:xfrm>
        </p:spPr>
      </p:pic>
    </p:spTree>
    <p:extLst>
      <p:ext uri="{BB962C8B-B14F-4D97-AF65-F5344CB8AC3E}">
        <p14:creationId xmlns:p14="http://schemas.microsoft.com/office/powerpoint/2010/main" val="42639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B96B54-3165-E73E-3DF0-C624FA08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AEFCBF8D-4C13-ABAB-57C4-FA8BEE679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285" y="2824792"/>
            <a:ext cx="5763429" cy="2353003"/>
          </a:xfrm>
        </p:spPr>
      </p:pic>
    </p:spTree>
    <p:extLst>
      <p:ext uri="{BB962C8B-B14F-4D97-AF65-F5344CB8AC3E}">
        <p14:creationId xmlns:p14="http://schemas.microsoft.com/office/powerpoint/2010/main" val="1508586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3F54D5C-6BE6-52C8-63C4-3C842345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for query file</a:t>
            </a: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6772759-BF20-BE7B-6D73-78C59A632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066"/>
            <a:ext cx="10515600" cy="4351338"/>
          </a:xfrm>
        </p:spPr>
        <p:txBody>
          <a:bodyPr/>
          <a:lstStyle/>
          <a:p>
            <a:r>
              <a:rPr lang="th-TH" dirty="0"/>
              <a:t>อยาก </a:t>
            </a:r>
            <a:r>
              <a:rPr lang="en-US" dirty="0"/>
              <a:t>Query </a:t>
            </a:r>
            <a:r>
              <a:rPr lang="th-TH" dirty="0"/>
              <a:t>ตัวไฟล์ </a:t>
            </a:r>
            <a:r>
              <a:rPr lang="en-US" dirty="0"/>
              <a:t>CSV </a:t>
            </a:r>
            <a:r>
              <a:rPr lang="th-TH" dirty="0"/>
              <a:t>ที่อยู่ใน </a:t>
            </a:r>
            <a:r>
              <a:rPr lang="en-US" dirty="0"/>
              <a:t>/</a:t>
            </a:r>
            <a:r>
              <a:rPr lang="en-US" dirty="0" err="1"/>
              <a:t>tmp</a:t>
            </a:r>
            <a:r>
              <a:rPr lang="en-US" dirty="0"/>
              <a:t>/file/sink/customer.csv</a:t>
            </a:r>
          </a:p>
          <a:p>
            <a:r>
              <a:rPr lang="th-TH" dirty="0"/>
              <a:t>สร้าง </a:t>
            </a:r>
            <a:r>
              <a:rPr lang="en-US" dirty="0"/>
              <a:t>table </a:t>
            </a:r>
            <a:r>
              <a:rPr lang="th-TH" dirty="0"/>
              <a:t>ขึ้นมาครอบ </a:t>
            </a:r>
            <a:r>
              <a:rPr lang="en-US" dirty="0"/>
              <a:t>csv</a:t>
            </a:r>
          </a:p>
          <a:p>
            <a:r>
              <a:rPr lang="th-TH" dirty="0"/>
              <a:t>ปัก </a:t>
            </a:r>
            <a:r>
              <a:rPr lang="en-US" dirty="0"/>
              <a:t>location </a:t>
            </a:r>
            <a:r>
              <a:rPr lang="th-TH" dirty="0"/>
              <a:t>ไปที่ </a:t>
            </a:r>
            <a:r>
              <a:rPr lang="en-US" dirty="0"/>
              <a:t>/</a:t>
            </a:r>
            <a:r>
              <a:rPr lang="en-US" dirty="0" err="1"/>
              <a:t>tmp</a:t>
            </a:r>
            <a:r>
              <a:rPr lang="en-US" dirty="0"/>
              <a:t>/file/sink/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268FE20-DE36-2FEE-6FBB-2914EC7E6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837" y="2516224"/>
            <a:ext cx="4942080" cy="332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13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A85E9E-0412-F665-06A4-772A5BDE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หลังครอบ </a:t>
            </a:r>
            <a:r>
              <a:rPr lang="en-US" dirty="0"/>
              <a:t>table </a:t>
            </a:r>
            <a:r>
              <a:rPr lang="th-TH" dirty="0"/>
              <a:t>ลอง </a:t>
            </a:r>
            <a:r>
              <a:rPr lang="en-US" dirty="0"/>
              <a:t>query </a:t>
            </a:r>
            <a:r>
              <a:rPr lang="th-TH" dirty="0"/>
              <a:t>ดู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E0ED1D36-2100-99E9-25B9-B3FC72F7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5889"/>
            <a:ext cx="10515600" cy="3808747"/>
          </a:xfrm>
        </p:spPr>
      </p:pic>
    </p:spTree>
    <p:extLst>
      <p:ext uri="{BB962C8B-B14F-4D97-AF65-F5344CB8AC3E}">
        <p14:creationId xmlns:p14="http://schemas.microsoft.com/office/powerpoint/2010/main" val="3961975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8C22AD4-8ADD-0D8B-417C-145B563F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ครอบ </a:t>
            </a:r>
            <a:r>
              <a:rPr lang="en-US" dirty="0"/>
              <a:t>transaction table </a:t>
            </a:r>
            <a:endParaRPr lang="th-TH" dirty="0"/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45E026B5-C312-5D97-F1AB-4C3D1E82AA60}"/>
              </a:ext>
            </a:extLst>
          </p:cNvPr>
          <p:cNvSpPr txBox="1">
            <a:spLocks/>
          </p:cNvSpPr>
          <p:nvPr/>
        </p:nvSpPr>
        <p:spPr>
          <a:xfrm>
            <a:off x="838200" y="5630778"/>
            <a:ext cx="10515600" cy="72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Delimitter</a:t>
            </a:r>
            <a:r>
              <a:rPr lang="en-US" dirty="0"/>
              <a:t> </a:t>
            </a:r>
            <a:r>
              <a:rPr lang="th-TH" dirty="0"/>
              <a:t>เป็น </a:t>
            </a:r>
            <a:r>
              <a:rPr lang="en-US" dirty="0"/>
              <a:t>| </a:t>
            </a:r>
            <a:r>
              <a:rPr lang="th-TH" dirty="0"/>
              <a:t>เนื่องจากเป๋น </a:t>
            </a:r>
            <a:r>
              <a:rPr lang="en-US" dirty="0"/>
              <a:t>HBASE format</a:t>
            </a:r>
            <a:endParaRPr lang="th-TH" dirty="0"/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F3FB5C01-DD13-0853-92BB-CCAB4C044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147" y="1600265"/>
            <a:ext cx="6364851" cy="364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87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1141CBD-2512-05AE-5582-1FFD8439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Check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CBB63DF7-D38C-07C0-B244-B9299C98A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735" y="1825625"/>
            <a:ext cx="10426529" cy="4351338"/>
          </a:xfrm>
        </p:spPr>
      </p:pic>
    </p:spTree>
    <p:extLst>
      <p:ext uri="{BB962C8B-B14F-4D97-AF65-F5344CB8AC3E}">
        <p14:creationId xmlns:p14="http://schemas.microsoft.com/office/powerpoint/2010/main" val="269587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9F9960-51D2-711F-4DA1-7B32FBEC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 with spark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C9C939F2-D35D-3B6D-0D59-235656214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042" y="1416551"/>
            <a:ext cx="7297507" cy="4795153"/>
          </a:xfrm>
        </p:spPr>
      </p:pic>
    </p:spTree>
    <p:extLst>
      <p:ext uri="{BB962C8B-B14F-4D97-AF65-F5344CB8AC3E}">
        <p14:creationId xmlns:p14="http://schemas.microsoft.com/office/powerpoint/2010/main" val="1733102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5E11E1-4E62-46FB-90E1-91E14A68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รัน </a:t>
            </a:r>
            <a:r>
              <a:rPr lang="en-US" dirty="0"/>
              <a:t>spark </a:t>
            </a:r>
            <a:r>
              <a:rPr lang="th-TH" dirty="0"/>
              <a:t>โดยใช้ </a:t>
            </a:r>
            <a:r>
              <a:rPr lang="en-US" dirty="0"/>
              <a:t>spark-submit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CAEE6666-7855-EE6F-FCAF-2623F7E89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6437"/>
            <a:ext cx="10515600" cy="1938568"/>
          </a:xfr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E25A548A-4F97-0F54-FD82-4285F7A5E0B9}"/>
              </a:ext>
            </a:extLst>
          </p:cNvPr>
          <p:cNvSpPr txBox="1">
            <a:spLocks/>
          </p:cNvSpPr>
          <p:nvPr/>
        </p:nvSpPr>
        <p:spPr>
          <a:xfrm>
            <a:off x="838200" y="4012708"/>
            <a:ext cx="10515600" cy="703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[</a:t>
            </a:r>
            <a:r>
              <a:rPr lang="en-US" sz="2400" dirty="0" err="1"/>
              <a:t>root@quickstart</a:t>
            </a:r>
            <a:r>
              <a:rPr lang="en-US" sz="2400" dirty="0"/>
              <a:t> </a:t>
            </a:r>
            <a:r>
              <a:rPr lang="en-US" sz="2400" dirty="0" err="1"/>
              <a:t>hdfs</a:t>
            </a:r>
            <a:r>
              <a:rPr lang="en-US" sz="2400" dirty="0"/>
              <a:t>]# spark-submit /data/spark/spark.py</a:t>
            </a:r>
          </a:p>
          <a:p>
            <a:r>
              <a:rPr lang="th-TH" sz="2400" dirty="0"/>
              <a:t>รันเสร็จเอาไปไว้ที่ </a:t>
            </a:r>
            <a:r>
              <a:rPr lang="en-US" sz="2400" dirty="0"/>
              <a:t>/</a:t>
            </a:r>
            <a:r>
              <a:rPr lang="en-US" sz="2400" dirty="0" err="1"/>
              <a:t>tmp</a:t>
            </a:r>
            <a:r>
              <a:rPr lang="en-US" sz="2400" dirty="0"/>
              <a:t>/default/</a:t>
            </a:r>
            <a:r>
              <a:rPr lang="en-US" sz="2400" dirty="0" err="1"/>
              <a:t>customers_clan</a:t>
            </a:r>
            <a:endParaRPr lang="en-US" sz="24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5E485B1-0031-6291-C2A4-EEB9D66F4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92675"/>
            <a:ext cx="1052909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6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7D1FD8-94DA-2EC4-E662-530827260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ครอบ </a:t>
            </a:r>
            <a:r>
              <a:rPr lang="en-US" dirty="0"/>
              <a:t>table </a:t>
            </a:r>
            <a:r>
              <a:rPr lang="th-TH" dirty="0"/>
              <a:t>บน </a:t>
            </a:r>
            <a:r>
              <a:rPr lang="en-US" dirty="0"/>
              <a:t>clean data </a:t>
            </a:r>
            <a:r>
              <a:rPr lang="th-TH" dirty="0"/>
              <a:t>อีกที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6F7F05AF-C47F-F29D-E5E8-53A8BED71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315" y="1901607"/>
            <a:ext cx="7174832" cy="4070221"/>
          </a:xfrm>
        </p:spPr>
      </p:pic>
    </p:spTree>
    <p:extLst>
      <p:ext uri="{BB962C8B-B14F-4D97-AF65-F5344CB8AC3E}">
        <p14:creationId xmlns:p14="http://schemas.microsoft.com/office/powerpoint/2010/main" val="2635229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0C1CEA8-0AC2-16F1-DCAE-FBA44B0C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th-TH" dirty="0"/>
              <a:t>ตัว </a:t>
            </a:r>
            <a:r>
              <a:rPr lang="en-US" dirty="0"/>
              <a:t>Clean Data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BF94AFC7-1284-33CF-6D50-BB1959545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1535"/>
            <a:ext cx="10515600" cy="4239517"/>
          </a:xfrm>
        </p:spPr>
      </p:pic>
    </p:spTree>
    <p:extLst>
      <p:ext uri="{BB962C8B-B14F-4D97-AF65-F5344CB8AC3E}">
        <p14:creationId xmlns:p14="http://schemas.microsoft.com/office/powerpoint/2010/main" val="3419092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AB2DABF-F39D-2A6D-3003-5F26CD72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3363EB86-4915-4042-85C7-B1A886BDF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568" y="1467965"/>
            <a:ext cx="6266632" cy="5024910"/>
          </a:xfr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2ED62070-053F-7377-CC57-E28B341FA460}"/>
              </a:ext>
            </a:extLst>
          </p:cNvPr>
          <p:cNvSpPr txBox="1">
            <a:spLocks/>
          </p:cNvSpPr>
          <p:nvPr/>
        </p:nvSpPr>
        <p:spPr>
          <a:xfrm>
            <a:off x="7644063" y="1690688"/>
            <a:ext cx="3709737" cy="703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/>
              <a:t>แยก </a:t>
            </a:r>
            <a:r>
              <a:rPr lang="en-US" sz="2800" dirty="0"/>
              <a:t>Column menu </a:t>
            </a:r>
            <a:r>
              <a:rPr lang="th-TH" sz="2800" dirty="0"/>
              <a:t>กับ ราคา </a:t>
            </a:r>
          </a:p>
          <a:p>
            <a:r>
              <a:rPr lang="th-TH" sz="2800" dirty="0"/>
              <a:t>ทำ </a:t>
            </a:r>
            <a:r>
              <a:rPr lang="en-US" sz="2800" dirty="0"/>
              <a:t>Time stamp </a:t>
            </a:r>
            <a:r>
              <a:rPr lang="th-TH" sz="2800" dirty="0"/>
              <a:t>ให้อยู่แบบอ่านได้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9893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8BB9131-2AB5-0CDC-AE59-2DDFC539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 </a:t>
            </a:r>
            <a:r>
              <a:rPr lang="th-TH" dirty="0"/>
              <a:t>ต้องรันบนแบค</a:t>
            </a:r>
            <a:r>
              <a:rPr lang="th-TH" dirty="0" err="1"/>
              <a:t>กราวน์</a:t>
            </a:r>
            <a:r>
              <a:rPr lang="th-TH" dirty="0"/>
              <a:t>เพราะต้องรัน</a:t>
            </a:r>
            <a:r>
              <a:rPr lang="th-TH" dirty="0" err="1"/>
              <a:t>เรื่อยๆ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7C6CD6A4-8AAA-5E04-F678-1CEE331E7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1161433" cy="876043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2F6CB34-289A-36B4-8C0B-90EB49078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2657"/>
            <a:ext cx="11140333" cy="14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4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7EB03379-A460-F3B3-BECE-546BFF4C1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255" y="1142044"/>
            <a:ext cx="6133487" cy="4351338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166E720-331F-1579-94E9-FAFDF7E90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915" y="5493382"/>
            <a:ext cx="5668166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67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3349A5-79D2-9876-E1C6-01B5115F4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ครอบตารางใส่ </a:t>
            </a:r>
            <a:r>
              <a:rPr lang="en-US" dirty="0"/>
              <a:t>transaction clean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D6373A35-E208-BD65-6C8F-D3231FE25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758" y="1690688"/>
            <a:ext cx="7464842" cy="4351338"/>
          </a:xfrm>
        </p:spPr>
      </p:pic>
    </p:spTree>
    <p:extLst>
      <p:ext uri="{BB962C8B-B14F-4D97-AF65-F5344CB8AC3E}">
        <p14:creationId xmlns:p14="http://schemas.microsoft.com/office/powerpoint/2010/main" val="3000166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E90210-461E-1E4A-0EA9-482C5928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 </a:t>
            </a:r>
            <a:r>
              <a:rPr lang="en-US" dirty="0"/>
              <a:t>Table </a:t>
            </a:r>
            <a:r>
              <a:rPr lang="th-TH" dirty="0"/>
              <a:t>เพื่อทำ </a:t>
            </a:r>
            <a:r>
              <a:rPr lang="en-US" dirty="0"/>
              <a:t>Aggregate query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75870892-D108-A807-FA90-9755E81E8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705" y="1690688"/>
            <a:ext cx="3890248" cy="2731755"/>
          </a:xfr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28B4E9E-3F49-37E1-775E-C2F0F4D13780}"/>
              </a:ext>
            </a:extLst>
          </p:cNvPr>
          <p:cNvSpPr txBox="1"/>
          <p:nvPr/>
        </p:nvSpPr>
        <p:spPr>
          <a:xfrm>
            <a:off x="5253790" y="1690688"/>
            <a:ext cx="610001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[</a:t>
            </a:r>
            <a:r>
              <a:rPr lang="th-TH" dirty="0" err="1"/>
              <a:t>root</a:t>
            </a:r>
            <a:r>
              <a:rPr lang="th-TH" dirty="0"/>
              <a:t>@quickstart </a:t>
            </a:r>
            <a:r>
              <a:rPr lang="th-TH" dirty="0" err="1"/>
              <a:t>sql</a:t>
            </a:r>
            <a:r>
              <a:rPr lang="th-TH" dirty="0"/>
              <a:t>]# </a:t>
            </a:r>
            <a:r>
              <a:rPr lang="th-TH" dirty="0" err="1"/>
              <a:t>hive</a:t>
            </a:r>
            <a:r>
              <a:rPr lang="th-TH" dirty="0"/>
              <a:t> -f /</a:t>
            </a:r>
            <a:r>
              <a:rPr lang="th-TH" dirty="0" err="1"/>
              <a:t>data</a:t>
            </a:r>
            <a:r>
              <a:rPr lang="th-TH" dirty="0"/>
              <a:t>/</a:t>
            </a:r>
            <a:r>
              <a:rPr lang="th-TH" dirty="0" err="1"/>
              <a:t>sql</a:t>
            </a:r>
            <a:r>
              <a:rPr lang="th-TH" dirty="0"/>
              <a:t>/</a:t>
            </a:r>
            <a:r>
              <a:rPr lang="th-TH" dirty="0" err="1"/>
              <a:t>create</a:t>
            </a:r>
            <a:r>
              <a:rPr lang="th-TH" dirty="0"/>
              <a:t>_</a:t>
            </a:r>
            <a:r>
              <a:rPr lang="th-TH" dirty="0" err="1"/>
              <a:t>hive</a:t>
            </a:r>
            <a:r>
              <a:rPr lang="th-TH" dirty="0"/>
              <a:t>_</a:t>
            </a:r>
            <a:r>
              <a:rPr lang="th-TH" dirty="0" err="1"/>
              <a:t>loyalty</a:t>
            </a:r>
            <a:r>
              <a:rPr lang="th-TH" dirty="0"/>
              <a:t>.</a:t>
            </a:r>
            <a:r>
              <a:rPr lang="th-TH" dirty="0" err="1"/>
              <a:t>sql</a:t>
            </a:r>
            <a:endParaRPr lang="th-TH" dirty="0"/>
          </a:p>
          <a:p>
            <a:endParaRPr lang="th-TH" dirty="0"/>
          </a:p>
          <a:p>
            <a:r>
              <a:rPr lang="th-TH" dirty="0"/>
              <a:t>ใช้คำสั่งด้านบนเพื่อรัน </a:t>
            </a:r>
            <a:r>
              <a:rPr lang="en-US" dirty="0" err="1"/>
              <a:t>sql</a:t>
            </a:r>
            <a:r>
              <a:rPr lang="en-US" dirty="0"/>
              <a:t> </a:t>
            </a:r>
            <a:r>
              <a:rPr lang="th-TH" dirty="0"/>
              <a:t>ผ่าน </a:t>
            </a:r>
            <a:r>
              <a:rPr lang="en-US" dirty="0"/>
              <a:t>terminal </a:t>
            </a:r>
            <a:r>
              <a:rPr lang="th-TH" dirty="0"/>
              <a:t>เข้า </a:t>
            </a:r>
            <a:r>
              <a:rPr lang="en-US" dirty="0"/>
              <a:t>HIVE </a:t>
            </a:r>
            <a:r>
              <a:rPr lang="th-TH" dirty="0"/>
              <a:t>ได้เลย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539E4A7-21AD-2E2B-BF67-4F5070C3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84115"/>
            <a:ext cx="8907118" cy="1800476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EC68B36B-9395-54D9-88C1-03B858171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455" y="3770351"/>
            <a:ext cx="4906849" cy="6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48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EDB6B27-9713-BC58-DA9B-FE09CB5B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ใช้ </a:t>
            </a:r>
            <a:r>
              <a:rPr lang="en-US" dirty="0"/>
              <a:t>root user </a:t>
            </a:r>
            <a:r>
              <a:rPr lang="th-TH" dirty="0"/>
              <a:t>เปลี่ยน </a:t>
            </a:r>
            <a:r>
              <a:rPr lang="en-US" dirty="0"/>
              <a:t>permission </a:t>
            </a:r>
            <a:r>
              <a:rPr lang="th-TH" dirty="0"/>
              <a:t>ให้ </a:t>
            </a:r>
            <a:r>
              <a:rPr lang="en-US" dirty="0"/>
              <a:t>write </a:t>
            </a:r>
            <a:r>
              <a:rPr lang="th-TH" dirty="0"/>
              <a:t>ได้หมด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F923A5FC-CDC7-6637-BA7F-8B6EE0E14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7967"/>
            <a:ext cx="10247419" cy="947738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A778B3D-11DF-A96D-9951-EEF91545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2639"/>
            <a:ext cx="6573167" cy="3172268"/>
          </a:xfrm>
          <a:prstGeom prst="rect">
            <a:avLst/>
          </a:prstGeom>
        </p:spPr>
      </p:pic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E9442CE5-EAFC-539A-EB42-731E287FF9CE}"/>
              </a:ext>
            </a:extLst>
          </p:cNvPr>
          <p:cNvSpPr txBox="1">
            <a:spLocks/>
          </p:cNvSpPr>
          <p:nvPr/>
        </p:nvSpPr>
        <p:spPr>
          <a:xfrm>
            <a:off x="7892716" y="4255991"/>
            <a:ext cx="36695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ใช้ </a:t>
            </a:r>
            <a:r>
              <a:rPr lang="en-US" dirty="0"/>
              <a:t>script </a:t>
            </a:r>
            <a:r>
              <a:rPr lang="th-TH" dirty="0"/>
              <a:t>นี้ </a:t>
            </a:r>
            <a:r>
              <a:rPr lang="en-US" dirty="0"/>
              <a:t>Insert </a:t>
            </a:r>
            <a:r>
              <a:rPr lang="th-TH" dirty="0"/>
              <a:t>เข้า น</a:t>
            </a:r>
            <a:r>
              <a:rPr lang="en-US" dirty="0"/>
              <a:t>oozie </a:t>
            </a:r>
            <a:r>
              <a:rPr lang="th-TH" dirty="0"/>
              <a:t>เพื่อทำเป็น </a:t>
            </a:r>
            <a:r>
              <a:rPr lang="en-US" dirty="0"/>
              <a:t>daily schedule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65220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D6551F6-A7BB-C168-7EC2-DA323709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ใช้ </a:t>
            </a:r>
            <a:r>
              <a:rPr lang="en-US" dirty="0"/>
              <a:t>oozie </a:t>
            </a:r>
            <a:r>
              <a:rPr lang="th-TH" dirty="0"/>
              <a:t>ตั้งเวลา </a:t>
            </a:r>
            <a:r>
              <a:rPr lang="en-US" dirty="0"/>
              <a:t>execute </a:t>
            </a:r>
            <a:r>
              <a:rPr lang="th-TH" dirty="0"/>
              <a:t>คล้ายๆ </a:t>
            </a:r>
            <a:r>
              <a:rPr lang="en-US" dirty="0"/>
              <a:t>airflow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E67029F2-A75F-4E87-6F44-A39D9C015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954750" cy="1562318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5CC361C-D35C-2B55-32D0-12D45E2D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293"/>
          <a:stretch/>
        </p:blipFill>
        <p:spPr>
          <a:xfrm>
            <a:off x="838200" y="3604995"/>
            <a:ext cx="8496933" cy="2887880"/>
          </a:xfrm>
          <a:prstGeom prst="rect">
            <a:avLst/>
          </a:prstGeom>
        </p:spPr>
      </p:pic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C0366845-150B-08DD-5643-69881DBEDAAB}"/>
              </a:ext>
            </a:extLst>
          </p:cNvPr>
          <p:cNvCxnSpPr/>
          <p:nvPr/>
        </p:nvCxnSpPr>
        <p:spPr>
          <a:xfrm flipH="1">
            <a:off x="8349916" y="4066674"/>
            <a:ext cx="1684421" cy="673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597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2F907E-6AC9-4177-42B7-BA731BD9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ดึง </a:t>
            </a:r>
            <a:r>
              <a:rPr lang="en-US" dirty="0"/>
              <a:t>hive script </a:t>
            </a:r>
            <a:r>
              <a:rPr lang="th-TH" dirty="0"/>
              <a:t>มาแปะตรงกลาง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0C129778-D4D8-39E5-274D-72D724C3A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748" y="1825625"/>
            <a:ext cx="6478504" cy="4351338"/>
          </a:xfrm>
        </p:spPr>
      </p:pic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B3D5BA7C-B8EC-983A-2D96-DEAA798B41AA}"/>
              </a:ext>
            </a:extLst>
          </p:cNvPr>
          <p:cNvCxnSpPr>
            <a:cxnSpLocks/>
          </p:cNvCxnSpPr>
          <p:nvPr/>
        </p:nvCxnSpPr>
        <p:spPr>
          <a:xfrm>
            <a:off x="4018547" y="2671011"/>
            <a:ext cx="1660358" cy="1684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82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19CC8B0-566A-54CD-1237-382C21DD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แปะ </a:t>
            </a:r>
            <a:r>
              <a:rPr lang="en-US" dirty="0"/>
              <a:t>script </a:t>
            </a:r>
            <a:r>
              <a:rPr lang="th-TH" dirty="0"/>
              <a:t>ขึ้นไปบน </a:t>
            </a:r>
            <a:r>
              <a:rPr lang="en-US" dirty="0"/>
              <a:t>HDFS</a:t>
            </a:r>
            <a:endParaRPr lang="th-TH" dirty="0"/>
          </a:p>
        </p:txBody>
      </p:sp>
      <p:sp>
        <p:nvSpPr>
          <p:cNvPr id="7" name="ตัวแทนเนื้อหา 6">
            <a:extLst>
              <a:ext uri="{FF2B5EF4-FFF2-40B4-BE49-F238E27FC236}">
                <a16:creationId xmlns:a16="http://schemas.microsoft.com/office/drawing/2014/main" id="{6922BA51-4309-8D29-FBEE-44F9150F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799"/>
            <a:ext cx="10515600" cy="3586163"/>
          </a:xfrm>
        </p:spPr>
        <p:txBody>
          <a:bodyPr/>
          <a:lstStyle/>
          <a:p>
            <a:r>
              <a:rPr lang="th-TH" dirty="0"/>
              <a:t>แปะจาก </a:t>
            </a:r>
            <a:r>
              <a:rPr lang="en-US" dirty="0"/>
              <a:t>client </a:t>
            </a:r>
            <a:r>
              <a:rPr lang="th-TH" dirty="0"/>
              <a:t>ไปไว้บน </a:t>
            </a:r>
            <a:r>
              <a:rPr lang="en-US" dirty="0"/>
              <a:t>/</a:t>
            </a:r>
            <a:r>
              <a:rPr lang="en-US" dirty="0" err="1"/>
              <a:t>tmp</a:t>
            </a:r>
            <a:r>
              <a:rPr lang="en-US" dirty="0"/>
              <a:t>/file </a:t>
            </a:r>
            <a:r>
              <a:rPr lang="th-TH" dirty="0"/>
              <a:t>ของ </a:t>
            </a:r>
            <a:r>
              <a:rPr lang="en-US" dirty="0"/>
              <a:t>HDFS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th-TH" dirty="0"/>
              <a:t>ตัว </a:t>
            </a:r>
            <a:r>
              <a:rPr lang="en-US" dirty="0"/>
              <a:t>parameter </a:t>
            </a:r>
            <a:r>
              <a:rPr lang="th-TH" dirty="0"/>
              <a:t>ให้ โปรแกรม ใส่วันเข้ามาเอง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AED3A6B-F858-B290-57AA-B5BB9AEB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1690688"/>
            <a:ext cx="10515601" cy="390673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4F09C72-C036-C3F1-BF02-F1E994EE5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1472"/>
            <a:ext cx="8678486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06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3811A6A-84E7-6AA9-FD8F-FF11C67C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เข้ามาที่ </a:t>
            </a:r>
            <a:r>
              <a:rPr lang="en-US" dirty="0"/>
              <a:t>Dashboard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F9F61BB2-D8E3-E337-8D90-4660CA56D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1320"/>
            <a:ext cx="7401194" cy="4351338"/>
          </a:xfrm>
        </p:spPr>
      </p:pic>
    </p:spTree>
    <p:extLst>
      <p:ext uri="{BB962C8B-B14F-4D97-AF65-F5344CB8AC3E}">
        <p14:creationId xmlns:p14="http://schemas.microsoft.com/office/powerpoint/2010/main" val="368818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304FB55-967A-C71B-22F1-858CE698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Coordinator</a:t>
            </a:r>
            <a:endParaRPr lang="th-TH"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4E16181B-EBF0-CBE5-FD9D-B465A34E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15" y="1825625"/>
            <a:ext cx="9426629" cy="2077221"/>
          </a:xfrm>
          <a:prstGeom prst="rect">
            <a:avLst/>
          </a:prstGeom>
        </p:spPr>
      </p:pic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8968675F-4BE0-D1BC-27A0-A0BA456CAB1E}"/>
              </a:ext>
            </a:extLst>
          </p:cNvPr>
          <p:cNvCxnSpPr/>
          <p:nvPr/>
        </p:nvCxnSpPr>
        <p:spPr>
          <a:xfrm>
            <a:off x="9793705" y="1027906"/>
            <a:ext cx="0" cy="1378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419993FE-1B09-69BD-7807-F27BD69B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15" y="3520653"/>
            <a:ext cx="2937597" cy="28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12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0DB1516-149E-2EC8-6F2B-C6DDE785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</a:t>
            </a:r>
            <a:r>
              <a:rPr lang="th-TH" dirty="0"/>
              <a:t>แล้วอย่าลืม </a:t>
            </a:r>
            <a:r>
              <a:rPr lang="en-US" dirty="0"/>
              <a:t>Commit </a:t>
            </a:r>
            <a:r>
              <a:rPr lang="th-TH" dirty="0"/>
              <a:t>ก่อนด้วย ละมาดูใน </a:t>
            </a:r>
            <a:r>
              <a:rPr lang="en-US" dirty="0"/>
              <a:t>workflow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2BD39B03-1EFB-CFA4-62B8-7720429FD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3815" y="2105442"/>
            <a:ext cx="4881844" cy="4351338"/>
          </a:xfrm>
        </p:spPr>
      </p:pic>
    </p:spTree>
    <p:extLst>
      <p:ext uri="{BB962C8B-B14F-4D97-AF65-F5344CB8AC3E}">
        <p14:creationId xmlns:p14="http://schemas.microsoft.com/office/powerpoint/2010/main" val="1432431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31F1FC0-B40D-968A-96BD-1E8AC0C6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</a:t>
            </a:r>
            <a:r>
              <a:rPr lang="th-TH" dirty="0"/>
              <a:t>สำเร็จ</a:t>
            </a:r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59A8F7DF-E6D0-1BC5-DB13-20836DD04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7092"/>
            <a:ext cx="10515600" cy="1111269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976DAE4-2E40-FC5B-B1C3-EE113D7CB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3686301"/>
            <a:ext cx="7531768" cy="2806574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2CB299F2-637A-7C0E-A375-11094557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907" y="3801981"/>
            <a:ext cx="3190514" cy="143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6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FD40114-98FE-5768-0109-869F2AB0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B19B46D-B06F-31C6-E9BD-55016ACD2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79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https://www.digitalocean.com/community/tutorials/how-to-install-and-use-docker-on-ubun tu-18-04 </a:t>
            </a:r>
            <a:endParaRPr lang="th-TH" sz="1800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2BAA589-A474-D705-A979-FC3A64D9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3" y="1690688"/>
            <a:ext cx="3792203" cy="444327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A652C29-45F1-1B91-ECDB-018AFB7DD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99" y="1621173"/>
            <a:ext cx="4108011" cy="473080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77A73E4-535F-DD59-0F7B-3DCBF5715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926" y="1621173"/>
            <a:ext cx="3941720" cy="46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3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1664EDD-7F38-9A80-0B07-A7FCF068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Query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985E53B5-096E-915B-F4EE-999CD996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244" y="1955383"/>
            <a:ext cx="9885511" cy="4351338"/>
          </a:xfrm>
        </p:spPr>
      </p:pic>
    </p:spTree>
    <p:extLst>
      <p:ext uri="{BB962C8B-B14F-4D97-AF65-F5344CB8AC3E}">
        <p14:creationId xmlns:p14="http://schemas.microsoft.com/office/powerpoint/2010/main" val="351097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C904165F-F1E0-859B-5E05-4FB8642E0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388" y="541791"/>
            <a:ext cx="5460500" cy="5774418"/>
          </a:xfrm>
        </p:spPr>
      </p:pic>
    </p:spTree>
    <p:extLst>
      <p:ext uri="{BB962C8B-B14F-4D97-AF65-F5344CB8AC3E}">
        <p14:creationId xmlns:p14="http://schemas.microsoft.com/office/powerpoint/2010/main" val="150195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2610082-8854-9BDE-63A8-9BC66A605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VM with GCP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1ABD0C45-309E-ADEA-9CDA-FC9C482E9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663" y="1825625"/>
            <a:ext cx="9108673" cy="4351338"/>
          </a:xfrm>
        </p:spPr>
      </p:pic>
    </p:spTree>
    <p:extLst>
      <p:ext uri="{BB962C8B-B14F-4D97-AF65-F5344CB8AC3E}">
        <p14:creationId xmlns:p14="http://schemas.microsoft.com/office/powerpoint/2010/main" val="76679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4C466A8-06EE-E0E3-3DEA-E82BA0AE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1BAC99D9-8C81-8BBB-335A-3B52FAD52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321" y="1825625"/>
            <a:ext cx="9091358" cy="4351338"/>
          </a:xfrm>
        </p:spPr>
      </p:pic>
    </p:spTree>
    <p:extLst>
      <p:ext uri="{BB962C8B-B14F-4D97-AF65-F5344CB8AC3E}">
        <p14:creationId xmlns:p14="http://schemas.microsoft.com/office/powerpoint/2010/main" val="2329480602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669</Words>
  <Application>Microsoft Office PowerPoint</Application>
  <PresentationFormat>Widescreen</PresentationFormat>
  <Paragraphs>95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ธีมของ Office</vt:lpstr>
      <vt:lpstr>Hadoop</vt:lpstr>
      <vt:lpstr>PowerPoint Presentation</vt:lpstr>
      <vt:lpstr>GCP VM</vt:lpstr>
      <vt:lpstr>PowerPoint Presentation</vt:lpstr>
      <vt:lpstr>PowerPoint Presentation</vt:lpstr>
      <vt:lpstr>Docker</vt:lpstr>
      <vt:lpstr>PowerPoint Presentation</vt:lpstr>
      <vt:lpstr>Create VM with GCP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Pull Docker Image to VM</vt:lpstr>
      <vt:lpstr>Cloudera Run</vt:lpstr>
      <vt:lpstr>Use external IP with port 7180 to open Cloudera UI</vt:lpstr>
      <vt:lpstr>Cloudera UI</vt:lpstr>
      <vt:lpstr>Start All HDFS Function</vt:lpstr>
      <vt:lpstr>ยัดโฟลเดอร์ เข้า Docker Container</vt:lpstr>
      <vt:lpstr>PowerPoint Presentation</vt:lpstr>
      <vt:lpstr>เช็คไฟล์แต่ละโฟลเดอร์</vt:lpstr>
      <vt:lpstr>Open Hue to get HDFS path</vt:lpstr>
      <vt:lpstr>Folder Data File &amp; create folder on hdfs to put file csv</vt:lpstr>
      <vt:lpstr>Put File from client to HDFS</vt:lpstr>
      <vt:lpstr>Real time path</vt:lpstr>
      <vt:lpstr>Src_sys.sh</vt:lpstr>
      <vt:lpstr>Config ของ flume ไป HDFS กับ HBASE</vt:lpstr>
      <vt:lpstr>Ls ได้ในเครื่อง local</vt:lpstr>
      <vt:lpstr>Hadoop fs –ls ใช้ใน HDFS</vt:lpstr>
      <vt:lpstr>HBASE สร้าง table เก็บไฟล์</vt:lpstr>
      <vt:lpstr>ต้องการสร้าง spooled table ไว้เป็น sink</vt:lpstr>
      <vt:lpstr>Check Data ในตารางที่สร้าง</vt:lpstr>
      <vt:lpstr>Run Flume</vt:lpstr>
      <vt:lpstr>เช็ค jobs ที่รันอยู่</vt:lpstr>
      <vt:lpstr>รัน transaction script</vt:lpstr>
      <vt:lpstr>รัน Transaction script</vt:lpstr>
      <vt:lpstr>ดูว่าไฟล์เข้า HDFS ยัง</vt:lpstr>
      <vt:lpstr>ฝั่ง HBASE ดูใน HUE -&gt; HBASE table </vt:lpstr>
      <vt:lpstr>HIVE (query editor)</vt:lpstr>
      <vt:lpstr>Create table for query file</vt:lpstr>
      <vt:lpstr>หลังครอบ table ลอง query ดู</vt:lpstr>
      <vt:lpstr>ครอบ transaction table </vt:lpstr>
      <vt:lpstr>Query Check</vt:lpstr>
      <vt:lpstr>Clean data with spark</vt:lpstr>
      <vt:lpstr>รัน spark โดยใช้ spark-submit</vt:lpstr>
      <vt:lpstr>ครอบ table บน clean data อีกที</vt:lpstr>
      <vt:lpstr>Check ตัว Clean Data</vt:lpstr>
      <vt:lpstr>Spark streaming</vt:lpstr>
      <vt:lpstr>Spark streaming ต้องรันบนแบคกราวน์เพราะต้องรันเรื่อยๆ</vt:lpstr>
      <vt:lpstr>ครอบตารางใส่ transaction clean</vt:lpstr>
      <vt:lpstr>สร้าง Table เพื่อทำ Aggregate query</vt:lpstr>
      <vt:lpstr>ใช้ root user เปลี่ยน permission ให้ write ได้หมด</vt:lpstr>
      <vt:lpstr>ใช้ oozie ตั้งเวลา execute คล้ายๆ airflow</vt:lpstr>
      <vt:lpstr>ดึง hive script มาแปะตรงกลาง</vt:lpstr>
      <vt:lpstr>แปะ script ขึ้นไปบน HDFS</vt:lpstr>
      <vt:lpstr>เข้ามาที่ Dashboard</vt:lpstr>
      <vt:lpstr>Coordinator</vt:lpstr>
      <vt:lpstr>Save แล้วอย่าลืม Commit ก่อนด้วย ละมาดูใน workflow</vt:lpstr>
      <vt:lpstr>Execute สำเร็จ</vt:lpstr>
      <vt:lpstr>Result Query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Kantinant suggurt</dc:creator>
  <cp:lastModifiedBy>กิตตินันท์ สุขพงศธาริน</cp:lastModifiedBy>
  <cp:revision>4</cp:revision>
  <dcterms:created xsi:type="dcterms:W3CDTF">2025-01-06T09:14:59Z</dcterms:created>
  <dcterms:modified xsi:type="dcterms:W3CDTF">2025-01-08T09:32:43Z</dcterms:modified>
</cp:coreProperties>
</file>